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426" r:id="rId2"/>
    <p:sldId id="2654" r:id="rId3"/>
    <p:sldId id="266" r:id="rId4"/>
    <p:sldId id="267" r:id="rId5"/>
    <p:sldId id="268" r:id="rId6"/>
    <p:sldId id="269" r:id="rId7"/>
    <p:sldId id="270" r:id="rId8"/>
    <p:sldId id="2944" r:id="rId9"/>
    <p:sldId id="2947" r:id="rId10"/>
    <p:sldId id="2948" r:id="rId11"/>
    <p:sldId id="2949" r:id="rId12"/>
    <p:sldId id="2950" r:id="rId13"/>
    <p:sldId id="272" r:id="rId14"/>
    <p:sldId id="2951" r:id="rId15"/>
    <p:sldId id="273" r:id="rId16"/>
    <p:sldId id="271" r:id="rId17"/>
    <p:sldId id="274" r:id="rId18"/>
    <p:sldId id="275" r:id="rId19"/>
    <p:sldId id="2952" r:id="rId20"/>
    <p:sldId id="2953" r:id="rId21"/>
    <p:sldId id="2954" r:id="rId22"/>
    <p:sldId id="2908"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DF70D-0E7A-33BE-F72E-B3B17E5F8F2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8CA530F-8F6A-6744-0AE5-E7DFB255D5C7}"/>
              </a:ext>
            </a:extLst>
          </p:cNvPr>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a:extLst>
              <a:ext uri="{FF2B5EF4-FFF2-40B4-BE49-F238E27FC236}">
                <a16:creationId xmlns:a16="http://schemas.microsoft.com/office/drawing/2014/main" id="{D7A594B5-639C-E3C1-A448-EDF975B76B9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DDB965FF-D3D1-CF31-B46E-733D429CBC89}"/>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94914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22</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427A52E0-8ADB-4B4A-4DA0-0A8D371028E9}"/>
              </a:ext>
            </a:extLst>
          </p:cNvPr>
          <p:cNvSpPr>
            <a:spLocks noGrp="1" noChangeArrowheads="1"/>
          </p:cNvSpPr>
          <p:nvPr>
            <p:ph type="ctrTitle"/>
          </p:nvPr>
        </p:nvSpPr>
        <p:spPr>
          <a:xfrm>
            <a:off x="228600" y="2819400"/>
            <a:ext cx="8686800" cy="1143000"/>
          </a:xfrm>
        </p:spPr>
        <p:txBody>
          <a:bodyPr/>
          <a:lstStyle/>
          <a:p>
            <a:r>
              <a:rPr lang="en-CA" altLang="en-US" sz="3600"/>
              <a:t>There is hope in grace unceasing</a:t>
            </a:r>
            <a:br>
              <a:rPr lang="en-CA" altLang="en-US" sz="3600"/>
            </a:br>
            <a:r>
              <a:rPr lang="en-CA" altLang="en-US" sz="3600"/>
              <a:t>You withhold Your wrath from me</a:t>
            </a:r>
            <a:br>
              <a:rPr lang="en-CA" altLang="en-US" sz="3600"/>
            </a:br>
            <a:r>
              <a:rPr lang="en-CA" altLang="en-US" sz="3600"/>
              <a:t>Poured it out upon my Saviour</a:t>
            </a:r>
            <a:br>
              <a:rPr lang="en-CA" altLang="en-US" sz="3600"/>
            </a:br>
            <a:r>
              <a:rPr lang="en-CA" altLang="en-US" sz="3600"/>
              <a:t>On the cross of Calvary</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0FFE3570-F26C-986D-F644-B31BEB90AABE}"/>
              </a:ext>
            </a:extLst>
          </p:cNvPr>
          <p:cNvSpPr>
            <a:spLocks noGrp="1" noChangeArrowheads="1"/>
          </p:cNvSpPr>
          <p:nvPr>
            <p:ph type="ctrTitle"/>
          </p:nvPr>
        </p:nvSpPr>
        <p:spPr>
          <a:xfrm>
            <a:off x="228600" y="2819400"/>
            <a:ext cx="8686800" cy="1143000"/>
          </a:xfrm>
        </p:spPr>
        <p:txBody>
          <a:bodyPr/>
          <a:lstStyle/>
          <a:p>
            <a:r>
              <a:rPr lang="en-CA" altLang="en-US" sz="3600"/>
              <a:t>There is hope now for the hopeless</a:t>
            </a:r>
            <a:br>
              <a:rPr lang="en-CA" altLang="en-US" sz="3600"/>
            </a:br>
            <a:r>
              <a:rPr lang="en-CA" altLang="en-US" sz="3600"/>
              <a:t>There is victory all can know</a:t>
            </a:r>
            <a:br>
              <a:rPr lang="en-CA" altLang="en-US" sz="3600"/>
            </a:br>
            <a:r>
              <a:rPr lang="en-CA" altLang="en-US" sz="3600"/>
              <a:t>For the tomb lies bare and broken</a:t>
            </a:r>
            <a:br>
              <a:rPr lang="en-CA" altLang="en-US" sz="3600"/>
            </a:br>
            <a:r>
              <a:rPr lang="en-CA" altLang="en-US" sz="3600"/>
              <a:t>And deaths pow'r is overthrown</a:t>
            </a:r>
            <a:endParaRPr lang="en-US" altLang="en-US" sz="36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B8E8F574-51B7-4244-7282-E939266FAB9B}"/>
              </a:ext>
            </a:extLst>
          </p:cNvPr>
          <p:cNvSpPr>
            <a:spLocks noGrp="1" noChangeArrowheads="1"/>
          </p:cNvSpPr>
          <p:nvPr>
            <p:ph type="ctrTitle"/>
          </p:nvPr>
        </p:nvSpPr>
        <p:spPr>
          <a:xfrm>
            <a:off x="228600" y="2819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latin typeface="Times New Roman" panose="02020603050405020304" pitchFamily="18"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A34A0C86-5FC3-4D6D-5D8D-E8EAD51BE484}"/>
              </a:ext>
            </a:extLst>
          </p:cNvPr>
          <p:cNvSpPr>
            <a:spLocks noGrp="1" noChangeArrowheads="1"/>
          </p:cNvSpPr>
          <p:nvPr>
            <p:ph type="ctrTitle"/>
          </p:nvPr>
        </p:nvSpPr>
        <p:spPr>
          <a:xfrm>
            <a:off x="228600" y="2565400"/>
            <a:ext cx="8686800" cy="1143000"/>
          </a:xfrm>
        </p:spPr>
        <p:txBody>
          <a:bodyPr/>
          <a:lstStyle/>
          <a:p>
            <a:r>
              <a:rPr lang="en-CA" altLang="en-US" sz="3600"/>
              <a:t>There is hope for sons and daughters</a:t>
            </a:r>
            <a:br>
              <a:rPr lang="en-CA" altLang="en-US" sz="3600"/>
            </a:br>
            <a:r>
              <a:rPr lang="en-CA" altLang="en-US" sz="3600"/>
              <a:t>Who have wandered on their own</a:t>
            </a:r>
            <a:br>
              <a:rPr lang="en-CA" altLang="en-US" sz="3600"/>
            </a:br>
            <a:r>
              <a:rPr lang="en-CA" altLang="en-US" sz="3600"/>
              <a:t>Hear the songs of joy from heaven</a:t>
            </a:r>
            <a:br>
              <a:rPr lang="en-CA" altLang="en-US" sz="3600"/>
            </a:br>
            <a:r>
              <a:rPr lang="en-CA" altLang="en-US" sz="3600"/>
              <a:t>As the lost are welcomed home</a:t>
            </a: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47714DE5-AF85-25AA-203A-706E88E1B273}"/>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DAF9F3FD-F195-E686-D265-C8CBBA5E3C1C}"/>
              </a:ext>
            </a:extLst>
          </p:cNvPr>
          <p:cNvSpPr>
            <a:spLocks noGrp="1" noChangeArrowheads="1"/>
          </p:cNvSpPr>
          <p:nvPr>
            <p:ph type="ctrTitle"/>
          </p:nvPr>
        </p:nvSpPr>
        <p:spPr>
          <a:xfrm>
            <a:off x="228600" y="2636838"/>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44769B8C-2202-B9BE-050A-7E4F6AD6AF84}"/>
              </a:ext>
            </a:extLst>
          </p:cNvPr>
          <p:cNvSpPr>
            <a:spLocks noGrp="1" noChangeArrowheads="1"/>
          </p:cNvSpPr>
          <p:nvPr>
            <p:ph type="ctrTitle"/>
          </p:nvPr>
        </p:nvSpPr>
        <p:spPr>
          <a:xfrm>
            <a:off x="228600" y="2819400"/>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latin typeface="Times New Roman" panose="02020603050405020304" pitchFamily="18"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BE34FE63-A828-DCDA-BAFF-FB510C46D445}"/>
              </a:ext>
            </a:extLst>
          </p:cNvPr>
          <p:cNvSpPr>
            <a:spLocks noGrp="1" noChangeArrowheads="1"/>
          </p:cNvSpPr>
          <p:nvPr>
            <p:ph type="ctrTitle"/>
          </p:nvPr>
        </p:nvSpPr>
        <p:spPr>
          <a:xfrm>
            <a:off x="228600" y="2819400"/>
            <a:ext cx="8686800" cy="1143000"/>
          </a:xfrm>
        </p:spPr>
        <p:txBody>
          <a:bodyPr/>
          <a:lstStyle/>
          <a:p>
            <a:r>
              <a:rPr lang="en-CA" altLang="en-US" sz="3600"/>
              <a:t>I will wait until I see Him</a:t>
            </a:r>
            <a:br>
              <a:rPr lang="en-CA" altLang="en-US" sz="3600"/>
            </a:br>
            <a:r>
              <a:rPr lang="en-CA" altLang="en-US" sz="3600"/>
              <a:t>Though the twilight turns to night</a:t>
            </a:r>
            <a:br>
              <a:rPr lang="en-CA" altLang="en-US" sz="3600"/>
            </a:br>
            <a:r>
              <a:rPr lang="en-CA" altLang="en-US" sz="3600"/>
              <a:t>For my hope is not defeated</a:t>
            </a:r>
            <a:br>
              <a:rPr lang="en-CA" altLang="en-US" sz="3600"/>
            </a:br>
            <a:r>
              <a:rPr lang="en-CA" altLang="en-US" sz="3600"/>
              <a:t>It will greet His dawning light</a:t>
            </a: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B5D54C6A-EA97-D3D3-9891-10D6A3012969}"/>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DB3CA-14CF-5B42-6463-3FD33D69A021}"/>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98DA774-4B39-B541-7D42-63D9B6270E8E}"/>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744680403"/>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ACCAF97-229F-7C5E-27B1-891527BF405D}"/>
              </a:ext>
            </a:extLst>
          </p:cNvPr>
          <p:cNvSpPr>
            <a:spLocks noGrp="1" noChangeArrowheads="1"/>
          </p:cNvSpPr>
          <p:nvPr>
            <p:ph type="ctrTitle"/>
          </p:nvPr>
        </p:nvSpPr>
        <p:spPr>
          <a:xfrm>
            <a:off x="685800" y="2286000"/>
            <a:ext cx="7772400" cy="1143000"/>
          </a:xfrm>
        </p:spPr>
        <p:txBody>
          <a:bodyPr/>
          <a:lstStyle/>
          <a:p>
            <a:r>
              <a:rPr lang="en-US" altLang="en-US" sz="6600"/>
              <a:t>Not By Might</a:t>
            </a:r>
            <a:endParaRPr lang="en-US" altLang="en-US">
              <a:solidFill>
                <a:srgbClr val="000000"/>
              </a:solidFill>
              <a:latin typeface="Monaco" pitchFamily="2" charset="77"/>
            </a:endParaRPr>
          </a:p>
        </p:txBody>
      </p:sp>
      <p:sp>
        <p:nvSpPr>
          <p:cNvPr id="3075" name="Rectangle 3">
            <a:extLst>
              <a:ext uri="{FF2B5EF4-FFF2-40B4-BE49-F238E27FC236}">
                <a16:creationId xmlns:a16="http://schemas.microsoft.com/office/drawing/2014/main" id="{23DB4694-B32F-F2DD-1CF6-A66F8F8DB250}"/>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0650D08-6D86-DBDA-380E-0608251A3625}"/>
              </a:ext>
            </a:extLst>
          </p:cNvPr>
          <p:cNvSpPr>
            <a:spLocks noGrp="1" noChangeArrowheads="1"/>
          </p:cNvSpPr>
          <p:nvPr>
            <p:ph type="ctrTitle"/>
          </p:nvPr>
        </p:nvSpPr>
        <p:spPr>
          <a:xfrm>
            <a:off x="228600" y="2819400"/>
            <a:ext cx="8686800" cy="1143000"/>
          </a:xfrm>
        </p:spPr>
        <p:txBody>
          <a:bodyPr/>
          <a:lstStyle/>
          <a:p>
            <a:pPr>
              <a:lnSpc>
                <a:spcPct val="120000"/>
              </a:lnSpc>
            </a:pPr>
            <a:r>
              <a:rPr lang="en-US" altLang="en-US" sz="3600"/>
              <a:t>No not by might, </a:t>
            </a:r>
            <a:br>
              <a:rPr lang="en-US" altLang="en-US" sz="3600"/>
            </a:br>
            <a:r>
              <a:rPr lang="en-US" altLang="en-US" sz="3600"/>
              <a:t>Nor even power, </a:t>
            </a:r>
            <a:br>
              <a:rPr lang="en-US" altLang="en-US" sz="3600"/>
            </a:br>
            <a:r>
              <a:rPr lang="en-US" altLang="en-US" sz="3600"/>
              <a:t>But by Your Spirit O Lord </a:t>
            </a:r>
            <a:br>
              <a:rPr lang="en-US" altLang="en-US" sz="3600"/>
            </a:br>
            <a:r>
              <a:rPr lang="en-US" altLang="en-US" sz="3600"/>
              <a:t>Healer of hearts, Binder of wounds, </a:t>
            </a:r>
            <a:br>
              <a:rPr lang="en-US" altLang="en-US" sz="3600"/>
            </a:br>
            <a:r>
              <a:rPr lang="en-US" altLang="en-US" sz="3600"/>
              <a:t>Lives that are lost, restore </a:t>
            </a:r>
            <a:br>
              <a:rPr lang="en-US" altLang="en-US" sz="3600"/>
            </a:br>
            <a:r>
              <a:rPr lang="en-US" altLang="en-US" sz="3600"/>
              <a:t>Flow through this land, </a:t>
            </a:r>
            <a:br>
              <a:rPr lang="en-US" altLang="en-US" sz="3600"/>
            </a:br>
            <a:r>
              <a:rPr lang="en-US" altLang="en-US" sz="3600"/>
              <a:t>Till every man </a:t>
            </a:r>
            <a:br>
              <a:rPr lang="en-US" altLang="en-US" sz="3600"/>
            </a:br>
            <a:r>
              <a:rPr lang="en-US" altLang="en-US" sz="3600"/>
              <a:t>Praises Your name </a:t>
            </a:r>
            <a:br>
              <a:rPr lang="en-US" altLang="en-US" sz="3600"/>
            </a:br>
            <a:r>
              <a:rPr lang="en-US" altLang="en-US" sz="3600"/>
              <a:t>Once more. </a:t>
            </a:r>
            <a:endParaRPr lang="en-US" altLang="en-US" sz="450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88347E1-C914-A6AF-FAE9-25D3E37AD999}"/>
              </a:ext>
            </a:extLst>
          </p:cNvPr>
          <p:cNvSpPr>
            <a:spLocks noGrp="1" noChangeArrowheads="1"/>
          </p:cNvSpPr>
          <p:nvPr>
            <p:ph type="ctrTitle"/>
          </p:nvPr>
        </p:nvSpPr>
        <p:spPr>
          <a:xfrm>
            <a:off x="685800" y="2286000"/>
            <a:ext cx="7772400" cy="1143000"/>
          </a:xfrm>
        </p:spPr>
        <p:txBody>
          <a:bodyPr/>
          <a:lstStyle/>
          <a:p>
            <a:pPr>
              <a:defRPr/>
            </a:pPr>
            <a:r>
              <a:rPr lang="en-US" altLang="en-US" sz="6600">
                <a:ea typeface="+mj-ea"/>
              </a:rPr>
              <a:t>In Christ Alone</a:t>
            </a:r>
            <a:endParaRPr lang="en-US" altLang="en-US">
              <a:ea typeface="+mj-ea"/>
            </a:endParaRPr>
          </a:p>
        </p:txBody>
      </p:sp>
      <p:sp>
        <p:nvSpPr>
          <p:cNvPr id="14339" name="Rectangle 3">
            <a:extLst>
              <a:ext uri="{FF2B5EF4-FFF2-40B4-BE49-F238E27FC236}">
                <a16:creationId xmlns:a16="http://schemas.microsoft.com/office/drawing/2014/main" id="{927982DA-846E-7F86-F2CB-5A9CA9148ABC}"/>
              </a:ext>
            </a:extLst>
          </p:cNvPr>
          <p:cNvSpPr>
            <a:spLocks noGrp="1" noChangeArrowheads="1"/>
          </p:cNvSpPr>
          <p:nvPr>
            <p:ph type="subTitle" idx="1"/>
          </p:nvPr>
        </p:nvSpPr>
        <p:spPr>
          <a:xfrm>
            <a:off x="1371600" y="4876800"/>
            <a:ext cx="6400800" cy="1752600"/>
          </a:xfrm>
        </p:spPr>
        <p:txBody>
          <a:bodyPr/>
          <a:lstStyle/>
          <a:p>
            <a:pPr>
              <a:defRPr/>
            </a:pPr>
            <a:r>
              <a:rPr lang="en-US" altLang="en-US" sz="1800">
                <a:ea typeface="+mn-ea"/>
              </a:rPr>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6C43B7C-F2AB-4B96-CC24-DBCE7C9E05E3}"/>
              </a:ext>
            </a:extLst>
          </p:cNvPr>
          <p:cNvSpPr>
            <a:spLocks noGrp="1" noChangeArrowheads="1"/>
          </p:cNvSpPr>
          <p:nvPr>
            <p:ph type="ctrTitle"/>
          </p:nvPr>
        </p:nvSpPr>
        <p:spPr>
          <a:xfrm>
            <a:off x="228600" y="3048000"/>
            <a:ext cx="8686800" cy="1143000"/>
          </a:xfrm>
        </p:spPr>
        <p:txBody>
          <a:bodyPr/>
          <a:lstStyle/>
          <a:p>
            <a:r>
              <a:rPr lang="en-US" altLang="en-US" sz="3600"/>
              <a:t>In Christ alone my hope is found</a:t>
            </a:r>
            <a:br>
              <a:rPr lang="en-US" altLang="en-US" sz="3600"/>
            </a:br>
            <a:r>
              <a:rPr lang="en-US" altLang="en-US" sz="3600"/>
              <a:t>He is my light, my strength, my song</a:t>
            </a:r>
            <a:br>
              <a:rPr lang="en-US" altLang="en-US" sz="3600"/>
            </a:br>
            <a:r>
              <a:rPr lang="en-US" altLang="en-US" sz="3600"/>
              <a:t>This Cornerstone, this solid ground</a:t>
            </a:r>
            <a:br>
              <a:rPr lang="en-US" altLang="en-US" sz="3600"/>
            </a:br>
            <a:r>
              <a:rPr lang="en-US" altLang="en-US" sz="3600"/>
              <a:t>Firm through the fiercest drought and storm</a:t>
            </a:r>
            <a:br>
              <a:rPr lang="en-US" altLang="en-US" sz="3600"/>
            </a:br>
            <a:r>
              <a:rPr lang="en-US" altLang="en-US" sz="3600"/>
              <a:t>What heights of love, what depths of peace</a:t>
            </a:r>
            <a:br>
              <a:rPr lang="en-US" altLang="en-US" sz="3600"/>
            </a:br>
            <a:r>
              <a:rPr lang="en-US" altLang="en-US" sz="3600"/>
              <a:t>When fears are stilled, when strivings cease</a:t>
            </a:r>
            <a:br>
              <a:rPr lang="en-US" altLang="en-US" sz="3600"/>
            </a:br>
            <a:r>
              <a:rPr lang="en-US" altLang="en-US" sz="3600"/>
              <a:t>My comforter, my All in All</a:t>
            </a:r>
            <a:br>
              <a:rPr lang="en-US" altLang="en-US" sz="3600"/>
            </a:br>
            <a:r>
              <a:rPr lang="en-US" altLang="en-US" sz="3600"/>
              <a:t>Here in the love of Christ I stand </a:t>
            </a:r>
            <a:br>
              <a:rPr lang="en-US" altLang="en-US" sz="3600"/>
            </a:br>
            <a:endParaRPr lang="en-US" altLang="en-US" sz="36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7082702-39F8-C3BD-6DAE-AB41694D9007}"/>
              </a:ext>
            </a:extLst>
          </p:cNvPr>
          <p:cNvSpPr>
            <a:spLocks noGrp="1" noChangeArrowheads="1"/>
          </p:cNvSpPr>
          <p:nvPr>
            <p:ph type="title"/>
          </p:nvPr>
        </p:nvSpPr>
        <p:spPr>
          <a:xfrm>
            <a:off x="228600" y="3276600"/>
            <a:ext cx="8686800" cy="1143000"/>
          </a:xfrm>
        </p:spPr>
        <p:txBody>
          <a:bodyPr/>
          <a:lstStyle/>
          <a:p>
            <a:r>
              <a:rPr lang="en-US" altLang="en-US" sz="3600"/>
              <a:t>In Christ alone, who took on flesh</a:t>
            </a:r>
            <a:br>
              <a:rPr lang="en-US" altLang="en-US" sz="3600"/>
            </a:br>
            <a:r>
              <a:rPr lang="en-US" altLang="en-US" sz="3600"/>
              <a:t>Fulness of God in helpless babe</a:t>
            </a:r>
            <a:br>
              <a:rPr lang="en-US" altLang="en-US" sz="3600"/>
            </a:br>
            <a:r>
              <a:rPr lang="en-US" altLang="en-US" sz="3600"/>
              <a:t>This gift of love and righteousness</a:t>
            </a:r>
            <a:br>
              <a:rPr lang="en-US" altLang="en-US" sz="3600"/>
            </a:br>
            <a:r>
              <a:rPr lang="en-US" altLang="en-US" sz="3600"/>
              <a:t>Scorned by the ones He came to save</a:t>
            </a:r>
            <a:br>
              <a:rPr lang="en-US" altLang="en-US" sz="3600"/>
            </a:br>
            <a:r>
              <a:rPr lang="en-US" altLang="en-US" sz="3600"/>
              <a:t>Till on that cross as Jesus died</a:t>
            </a:r>
            <a:br>
              <a:rPr lang="en-US" altLang="en-US" sz="3600"/>
            </a:br>
            <a:r>
              <a:rPr lang="en-US" altLang="en-US" sz="3600"/>
              <a:t>The wrath of God was satisfied</a:t>
            </a:r>
            <a:br>
              <a:rPr lang="en-US" altLang="en-US" sz="3600"/>
            </a:br>
            <a:r>
              <a:rPr lang="en-US" altLang="en-US" sz="3600"/>
              <a:t>For every sin on Him was laid</a:t>
            </a:r>
            <a:br>
              <a:rPr lang="en-US" altLang="en-US" sz="3600"/>
            </a:br>
            <a:r>
              <a:rPr lang="en-US" altLang="en-US" sz="3600"/>
              <a:t>Here in the death of Christ I live </a:t>
            </a:r>
            <a:br>
              <a:rPr lang="en-US" altLang="en-US" sz="3600"/>
            </a:br>
            <a:br>
              <a:rPr lang="en-US"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997C4F3-3B1A-85F8-A1EA-6172F26C12E9}"/>
              </a:ext>
            </a:extLst>
          </p:cNvPr>
          <p:cNvSpPr>
            <a:spLocks noGrp="1" noChangeArrowheads="1"/>
          </p:cNvSpPr>
          <p:nvPr>
            <p:ph type="title"/>
          </p:nvPr>
        </p:nvSpPr>
        <p:spPr>
          <a:xfrm>
            <a:off x="685800" y="3124200"/>
            <a:ext cx="7772400" cy="1143000"/>
          </a:xfrm>
        </p:spPr>
        <p:txBody>
          <a:bodyPr/>
          <a:lstStyle/>
          <a:p>
            <a:r>
              <a:rPr lang="en-US" altLang="en-US" sz="3600"/>
              <a:t>There in the ground His body lay</a:t>
            </a:r>
            <a:br>
              <a:rPr lang="en-US" altLang="en-US" sz="3600"/>
            </a:br>
            <a:r>
              <a:rPr lang="en-US" altLang="en-US" sz="3600"/>
              <a:t>Light of the world by darkness slain</a:t>
            </a:r>
            <a:br>
              <a:rPr lang="en-US" altLang="en-US" sz="3600"/>
            </a:br>
            <a:r>
              <a:rPr lang="en-US" altLang="en-US" sz="3600"/>
              <a:t>Then bursting forth in glorious day</a:t>
            </a:r>
            <a:br>
              <a:rPr lang="en-US" altLang="en-US" sz="3600"/>
            </a:br>
            <a:r>
              <a:rPr lang="en-US" altLang="en-US" sz="3600"/>
              <a:t>Up from the grave He rose again</a:t>
            </a:r>
            <a:br>
              <a:rPr lang="en-US" altLang="en-US" sz="3600"/>
            </a:br>
            <a:r>
              <a:rPr lang="en-US" altLang="en-US" sz="3600"/>
              <a:t>And as He stands in victory</a:t>
            </a:r>
            <a:br>
              <a:rPr lang="en-US" altLang="en-US" sz="3600"/>
            </a:br>
            <a:r>
              <a:rPr lang="en-US" altLang="en-US" sz="3600"/>
              <a:t>Sin's curse has lost its grip on me</a:t>
            </a:r>
            <a:br>
              <a:rPr lang="en-US" altLang="en-US" sz="3600"/>
            </a:br>
            <a:r>
              <a:rPr lang="en-US" altLang="en-US" sz="3600"/>
              <a:t>For I am His and He is mine</a:t>
            </a:r>
            <a:br>
              <a:rPr lang="en-US" altLang="en-US" sz="3600"/>
            </a:br>
            <a:r>
              <a:rPr lang="en-US" altLang="en-US" sz="3600"/>
              <a:t>Bought with the precious blood of Christ </a:t>
            </a:r>
            <a:br>
              <a:rPr lang="en-US" altLang="en-US" sz="3600"/>
            </a:br>
            <a:br>
              <a:rPr lang="en-US" altLang="en-US" sz="3600"/>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1B4482B-F070-071F-7BB9-93F9954D2E69}"/>
              </a:ext>
            </a:extLst>
          </p:cNvPr>
          <p:cNvSpPr>
            <a:spLocks noGrp="1" noChangeArrowheads="1"/>
          </p:cNvSpPr>
          <p:nvPr>
            <p:ph type="title"/>
          </p:nvPr>
        </p:nvSpPr>
        <p:spPr>
          <a:xfrm>
            <a:off x="304800" y="2205038"/>
            <a:ext cx="8534400" cy="2290762"/>
          </a:xfrm>
        </p:spPr>
        <p:txBody>
          <a:bodyPr/>
          <a:lstStyle/>
          <a:p>
            <a:r>
              <a:rPr lang="en-US" altLang="en-US" sz="3600"/>
              <a:t>No guilt in life, no fear in death</a:t>
            </a:r>
            <a:br>
              <a:rPr lang="en-US" altLang="en-US" sz="3600"/>
            </a:br>
            <a:r>
              <a:rPr lang="en-US" altLang="en-US" sz="3600"/>
              <a:t>This is the power of Christ in me</a:t>
            </a:r>
            <a:br>
              <a:rPr lang="en-US" altLang="en-US" sz="3600"/>
            </a:br>
            <a:r>
              <a:rPr lang="en-US" altLang="en-US" sz="3600"/>
              <a:t>From life's first cry to final breath</a:t>
            </a:r>
            <a:br>
              <a:rPr lang="en-US" altLang="en-US" sz="3600"/>
            </a:br>
            <a:r>
              <a:rPr lang="en-US" altLang="en-US" sz="3600"/>
              <a:t>Jesus commands my destiny</a:t>
            </a:r>
            <a:br>
              <a:rPr lang="en-US" altLang="en-US" sz="3600"/>
            </a:br>
            <a:r>
              <a:rPr lang="en-US" altLang="en-US" sz="3600"/>
              <a:t>No power of hell, no scheme of man</a:t>
            </a:r>
            <a:br>
              <a:rPr lang="en-US" altLang="en-US" sz="3600"/>
            </a:br>
            <a:r>
              <a:rPr lang="en-US" altLang="en-US" sz="3600"/>
              <a:t>Can ever pluck me from His hand</a:t>
            </a:r>
            <a:br>
              <a:rPr lang="en-US" altLang="en-US" sz="3600"/>
            </a:br>
            <a:r>
              <a:rPr lang="en-US" altLang="en-US" sz="3600"/>
              <a:t>Till He returns or calls me home</a:t>
            </a:r>
            <a:br>
              <a:rPr lang="en-US" altLang="en-US" sz="3600"/>
            </a:br>
            <a:r>
              <a:rPr lang="en-US" altLang="en-US" sz="3600"/>
              <a:t>Here in the power of Christ I'll stand </a:t>
            </a:r>
            <a:br>
              <a:rPr lang="en-US" altLang="en-US" sz="3600"/>
            </a:b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E6849-3A65-7D10-725D-4F74311C5C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86F081-D062-4E1F-123B-E5949738A1D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8301155-D2EE-4B7E-2A6F-5D933C5DE48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5356025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57A6C402-22D6-D963-2993-3F363412FC89}"/>
              </a:ext>
            </a:extLst>
          </p:cNvPr>
          <p:cNvSpPr>
            <a:spLocks noGrp="1" noChangeArrowheads="1"/>
          </p:cNvSpPr>
          <p:nvPr>
            <p:ph type="ctrTitle"/>
          </p:nvPr>
        </p:nvSpPr>
        <p:spPr>
          <a:xfrm>
            <a:off x="685800" y="2286000"/>
            <a:ext cx="7772400" cy="1143000"/>
          </a:xfrm>
        </p:spPr>
        <p:txBody>
          <a:bodyPr/>
          <a:lstStyle/>
          <a:p>
            <a:r>
              <a:rPr lang="en-US" altLang="en-US" sz="6000" b="1"/>
              <a:t>There Is Hope</a:t>
            </a:r>
            <a:endParaRPr lang="en-US" altLang="en-US" sz="1800" b="1"/>
          </a:p>
        </p:txBody>
      </p:sp>
      <p:sp>
        <p:nvSpPr>
          <p:cNvPr id="14338" name="Rectangle 3">
            <a:extLst>
              <a:ext uri="{FF2B5EF4-FFF2-40B4-BE49-F238E27FC236}">
                <a16:creationId xmlns:a16="http://schemas.microsoft.com/office/drawing/2014/main" id="{C2301BB9-489B-358C-340B-8E811CC149B6}"/>
              </a:ext>
            </a:extLst>
          </p:cNvPr>
          <p:cNvSpPr>
            <a:spLocks noGrp="1" noChangeArrowheads="1"/>
          </p:cNvSpPr>
          <p:nvPr>
            <p:ph type="subTitle" idx="1"/>
          </p:nvPr>
        </p:nvSpPr>
        <p:spPr>
          <a:xfrm>
            <a:off x="1371600" y="4876800"/>
            <a:ext cx="6400800" cy="1752600"/>
          </a:xfrm>
        </p:spPr>
        <p:txBody>
          <a:bodyPr/>
          <a:lstStyle/>
          <a:p>
            <a:endParaRPr lang="en-US" altLang="en-US" sz="1800"/>
          </a:p>
          <a:p>
            <a:endParaRPr lang="en-US" altLang="en-US" sz="1800"/>
          </a:p>
          <a:p>
            <a:endParaRPr lang="en-US" altLang="en-US" sz="1800"/>
          </a:p>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42155</TotalTime>
  <Words>606</Words>
  <Application>Microsoft Macintosh PowerPoint</Application>
  <PresentationFormat>On-screen Show (4:3)</PresentationFormat>
  <Paragraphs>27</Paragraphs>
  <Slides>22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Monaco</vt:lpstr>
      <vt:lpstr>Times</vt:lpstr>
      <vt:lpstr>Times New Roman</vt:lpstr>
      <vt:lpstr>Blank Presentation</vt:lpstr>
      <vt:lpstr>PowerPoint Presentation</vt:lpstr>
      <vt:lpstr>PowerPoint Presentation</vt:lpstr>
      <vt:lpstr>In Christ Alone</vt:lpstr>
      <vt:lpstr>In Christ alone my hope is found He is my light, my strength, my song This Cornerstone, this solid ground Firm through the fiercest drought and storm What heights of love, what depths of peace When fears are stilled, when strivings cease My comforter, my All in All Here in the love of Christ I stand  </vt:lpstr>
      <vt:lpstr>In Christ alone, who took on flesh Fulness of God in helpless babe This gift of love and righteousness Scorned by the ones He came to save Till on that cross as Jesus died The wrath of God was satisfied For every sin on Him was laid Here in the death of Christ I live   </vt:lpstr>
      <vt:lpstr>There in the ground His body lay Light of the world by darkness slain Then bursting forth in glorious day Up from the grave He rose again And as He stands in victory Sin's curse has lost its grip on me For I am His and He is mine Bought with the precious blood of Christ   </vt:lpstr>
      <vt:lpstr>No guilt in life, no fear in death This is the power of Christ in me From life's first cry to final breath Jesus commands my destiny No power of hell, no scheme of man Can ever pluck me from His hand Till He returns or calls me home Here in the power of Christ I'll stand  </vt:lpstr>
      <vt:lpstr>PowerPoint Presentation</vt:lpstr>
      <vt:lpstr>There Is Hope</vt:lpstr>
      <vt:lpstr>There is hope in grace unceasing You withhold Your wrath from me Poured it out upon my Saviour On the cross of Calvary</vt:lpstr>
      <vt:lpstr>There is hope now for the hopeless There is victory all can know For the tomb lies bare and broken And deaths pow'r is overthrown</vt:lpstr>
      <vt:lpstr>Jesus Christ, my hope forever Hope unlike the world can bring Your steadfast love beyond all measure There is hope in Christ my King</vt:lpstr>
      <vt:lpstr>There is hope for sons and daughters Who have wandered on their own Hear the songs of joy from heaven As the lost are welcomed home</vt:lpstr>
      <vt:lpstr>Jesus Christ, my hope forever Hope unlike the world can bring Your steadfast love beyond all measure There is hope in Christ my King</vt:lpstr>
      <vt:lpstr>Hallelujah, hope of Heaven Precious treasure of my life All my joy is in Your presence I am Yours and You are mine</vt:lpstr>
      <vt:lpstr>Hallelujah, hope of Heaven Precious treasure of my life All my joy is in Your presence I am Yours and You are mine</vt:lpstr>
      <vt:lpstr>I will wait until I see Him Though the twilight turns to night For my hope is not defeated It will greet His dawning light</vt:lpstr>
      <vt:lpstr>Jesus Christ, my hope forever Hope unlike the world can bring Your steadfast love beyond all measure There is hope in Christ my King There is hope in Christ my King</vt:lpstr>
      <vt:lpstr>PowerPoint Presentation</vt:lpstr>
      <vt:lpstr>Not By Might</vt:lpstr>
      <vt:lpstr>No not by might,  Nor even power,  But by Your Spirit O Lord  Healer of hearts, Binder of wounds,  Lives that are lost, restore  Flow through this land,  Till every man  Praises Your name  Once more. </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823</cp:revision>
  <cp:lastPrinted>2019-08-15T20:04:03Z</cp:lastPrinted>
  <dcterms:created xsi:type="dcterms:W3CDTF">2003-02-13T03:09:51Z</dcterms:created>
  <dcterms:modified xsi:type="dcterms:W3CDTF">2025-08-23T19:14:02Z</dcterms:modified>
  <cp:category/>
</cp:coreProperties>
</file>